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38683-2FE3-4552-B97F-3432763EBDA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240C-3326-45A9-BFD0-57C7A45CC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9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5DDB-DF25-48E1-B1BC-02C8C4F8E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F8D82-4E8D-4AD2-9FFB-AC871DE50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F194E-21CC-4254-B754-817F84DD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1FB-0D35-4DBC-950F-8F9444172A4F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783B-1374-48C6-BAC4-A594F7C7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C5E4D-BED0-43CE-A73B-DB25993B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96CA-2C98-45F2-B493-C4B39D8B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D8C85-51BE-43AD-B3F0-E4D161EB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6EB2-AEDD-4584-BE26-CEDE1A012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AEA5-5010-446D-9CA6-DC244DF0B7FB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230CA-616F-4BED-9728-00C28B6D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E3B0-1B5B-424C-8267-4E143083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8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C88C0-7138-4DD0-9290-476D40256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37197-C3D8-4770-BA73-4FE63812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4E9C0-1E74-429D-B3C3-E49566A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8C616-7C84-4636-B4E6-A1088C515467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C86FD-8F7A-43BB-857D-8F195CFB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F2E52-A576-4236-A7F3-6AF17E0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9E67-132A-4348-851F-93586B83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691F-40A0-4DE2-85A1-A3E4DE7C5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6F8F0-13B3-4DA6-9CF7-01E6442B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B80C-1C06-4CC8-A87F-C72DD5CEE30B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BE18-8AEC-43E3-A024-ECC673D9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0FA78-59ED-4FA0-BCC4-365B040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532C-F1E4-4F68-BAFB-239D0976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96EC-519E-49F4-82EF-6CF197BD6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5272A-834F-4CD1-9060-414E1D3C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897E-016D-410B-B454-274AE6694638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FED0-4C59-43F3-8103-038E6FAC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D2EE-00AC-4E51-A5DE-6C6E3D1F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0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6E10-DCDF-4D68-8733-00290C51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9D4C-2CF0-4BB6-97B2-FCBF6EA74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DD740-B2AB-4FDB-9312-0FF5C4BB0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AEF87-4737-4051-9139-C61D221B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26EA7-CE44-4950-ABAD-E0DA8DCEF82A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1C7B7-BBFD-4130-B10E-5D3600B9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49B48-5E08-4C4C-BB4E-E7DC0862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5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0BEF-F325-4000-B026-A9E8C42E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F718E-51DD-43A8-BD67-02CC4F2A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52DCA-692C-4D88-8BC4-EBD1591A8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13257-0AF8-4B52-9EDC-D2DE8CC5D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7752E-059A-40F9-A21A-DFBF65BD0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AFFB5-DA59-4777-92E4-378778B0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6BD7-BFB5-4B55-BDFA-121FFF930C1C}" type="datetime1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1E4A-EFB1-476B-958F-3A150A6D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B2157-D501-47C9-8A03-53044E1D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9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D3DC-6ADD-41B9-8B76-8DC29734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E0BF1-2730-4C23-B32A-1D25E763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B729-05C8-4BBA-9672-40926E388F11}" type="datetime1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73EC0-4EC8-4099-8C17-91D9D5D4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EF031-4913-4AC2-9278-692D63C7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0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3CFFB-EA1B-4266-82A9-8AF3D70E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73D46-CD2A-4923-9DE9-F0097AD65943}" type="datetime1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1B0FF-CDFC-4DFC-AB94-3C93B793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03FDB-FD7D-4EF5-82AA-322A67F2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3628-5439-4925-B2E4-C27F0F2A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454B5-6843-447A-AB7D-050FED8D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97668-8ACE-46CE-99E1-39ACB8DF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EDD5-98F0-4D15-9AA3-95C9A990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2411-9674-4E01-BA76-0C43FBE86D4D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66491-A9E4-49E3-A5AE-D268CC3A2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E0F02-D917-4F2D-9D82-69B2ACFD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4130-5257-41DC-833B-16B9CF29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EE06C-FDE7-4B56-B60E-78B378DBE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4CFCF-B07E-4DB9-A48A-92A942B88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40C36-D63C-4FEE-B450-93D7FB0C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5D27-8149-46F3-B528-8315F9EC9424}" type="datetime1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B7DD3-E81A-4A50-BA62-EE60E4E3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9337B-13C2-4040-AF11-EB9031BF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378DA-F62A-4179-B678-F64DD4DC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E5481-7A69-4731-A61A-02B443D6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4921"/>
            <a:ext cx="10515600" cy="4852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94E3E-1E23-4A4D-8EBA-5F8B69815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75036-284F-4D37-8C5E-2BBE75313345}" type="datetime1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BA245-281F-4DA7-B476-70DCFE9F0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11610-3FBA-4542-A386-CC90F1012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9208CCB7-9AD2-4C0F-88AE-E45EFEB19F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2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CA9773-8DFC-4F79-AF78-FE2ECE86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allele balance distribution between </a:t>
            </a:r>
            <a:r>
              <a:rPr lang="en-US" dirty="0" err="1"/>
              <a:t>chrX</a:t>
            </a:r>
            <a:r>
              <a:rPr lang="en-US" dirty="0"/>
              <a:t> and chr8 </a:t>
            </a:r>
            <a:r>
              <a:rPr lang="en-US" dirty="0" err="1"/>
              <a:t>prephasing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E97-235B-4D64-B054-9B63233A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Prephasing</a:t>
            </a:r>
            <a:endParaRPr lang="en-US" dirty="0"/>
          </a:p>
          <a:p>
            <a:r>
              <a:rPr lang="en-US" dirty="0"/>
              <a:t>Allele balance = Biased allele count / Total count</a:t>
            </a:r>
          </a:p>
          <a:p>
            <a:pPr lvl="1"/>
            <a:r>
              <a:rPr lang="en-US" dirty="0"/>
              <a:t>Biased allele is defined as the allele where the ratio between its count and total count is greater than 0.5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25F46-D36F-45C5-8365-44051A94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4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PT103811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239A6-091F-4419-BE27-443D1358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6296E-67C5-4DDE-AF75-85BD25B2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EDB6B-1FD6-4A52-8045-F885644F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5862A-B512-43A0-9EFC-CE16AE00A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4CA8D3-E2BA-4999-85E8-E06A1F1E8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657BF-1DCF-4BAB-A56A-D71E2B81C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PT104219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3EA00-64D5-49C9-8039-C1A7CF85F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D992F-23B6-495B-82D3-65067283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F175F-4648-40FD-ADE0-D5A1CB31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7DAF7-0F3D-40B5-9F1F-91C4822C2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6CB657-0FAC-4391-A0FD-30444A0A3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719899-BC6D-4B5C-A0AB-E46D0D0AC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4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PT104270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09266-4B9B-4243-BBAF-D1ED6CF4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BA520-4228-44A0-AE7C-05FEF280A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D7933-7A67-4222-9503-CF35AFCD6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75EDF-4783-4F29-952E-A3FF71C3C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070FBF-E518-4381-9C0F-2CD56211D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PT104733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D5028-70C2-4573-BD51-6F9712413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01F85-CA2F-4F31-B991-231F951E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9A267-A445-4EAC-BB04-D8A649FD5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15B14-670C-48CE-8A38-13C460A81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A69CB-1A3D-40E2-9E88-454A4C9C5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PT104883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9021-88E0-4B9F-82EB-68EF31F6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D4BD2-71A8-459E-A59A-86E8F43D3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D807D-56CA-4E27-A367-96BB2F0A6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AB1B-5B40-4B67-BF39-09632FC61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739BB3-2D3D-4996-AEBA-3409646F2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7BAA2-4A4E-462E-9C35-2DC99E99E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3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PT105239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853D5-4ABC-4933-8716-F2199E4F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A8405-2264-4D8A-B10D-EAEBCDDB9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84405-EF80-437A-BD99-41A15D7E9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743DCC-7664-4DCF-8E68-BDACF8600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A8460-7B2F-4445-9839-1B179F794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D9C022-7A67-4D23-B1F7-FA6C7D6F4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PT105290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7EFB3-DB3C-4200-A5BB-C034F4F48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208CA-EBFB-4B64-B416-D8B81635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3D043-7682-4202-9F95-F668BCCD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7C37B-83A9-45C1-A651-C521AD2EB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FD198-37EC-463F-829B-EBD2860D8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D41971-1657-477A-AAF3-4E65DFB99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D63D43-A4D8-4678-8274-5875CDA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E061BB-8CEB-4908-9770-DF3F4F01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5BBC-7DBE-44F5-A159-C970980E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GTEX-1A8FM-0004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C1116-30F5-4C07-BD7B-B5713DD8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E320F-004A-4896-8E0E-F5C3B9DD5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B09FC-8D14-4CD9-92A7-4FF9D09BF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AD0C8-68C4-4DBB-9EA5-AF2FAE901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67569-F87A-4630-B11A-274E08D20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4422C4-F6F9-4718-BFEE-B6D36B56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GTEX-1A32A-0001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CFB75-1BAC-42C9-864E-063E6680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AB429-1BDC-4679-B366-DDE1C5EF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069E7-AF22-4490-8602-E8603734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89B9E-1631-4EC0-8D2C-7062F34AD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121183-A3AA-4559-8E83-0EFEA9E72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00809-EA24-411B-9A1D-C0BB1FB42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8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D63D43-A4D8-4678-8274-5875CDA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Macaque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E061BB-8CEB-4908-9770-DF3F4F01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5BBC-7DBE-44F5-A159-C970980E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GTEX-11GSP-0004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BD34D-9F13-497E-A0FC-57BCC782C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78A95-6180-49CD-A0B1-A65512CDD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CFA7A-CE96-4E9E-A067-D16608FC3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5ABE26-7A81-45BD-ABDA-5A42755BF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643DF-29C1-486B-99E7-41799DDF2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531897-6766-4695-A1F3-69E96442B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GTEX-12WSD-0002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909A5-339E-49EC-B3A3-885720469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C947F-1E52-4355-9FC3-AD59BE52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4A82F-777F-418F-A914-63B6F5E91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B7D0-0957-4313-8E16-943C5367F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33E8A-E0DD-4C72-BE32-1C16E7B01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6B6EE0-5242-471E-9962-C32E1CF4E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GTEX-14DAQ-0004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3D06A-FDCC-42EE-8F2B-DCFE876B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D89A4-7DAA-4743-AF8D-6020650FD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B3EAEF-895D-41DB-AB85-6F37AEA9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C190A-DEC4-412E-8332-7556E9483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77EEC-323F-44B2-BB32-F6C23C7BE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4D733C-2235-49DF-9F9E-7D19094E7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GTEX-15ER7-0002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9CC92-5F9F-4353-B4BC-4B8FBE25A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943C0-1115-450D-94A7-5761EAA78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647D2-6D41-47D2-92DE-F2C946372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0A056-7503-4019-82B2-B9581D328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8B1B1-6368-42E9-8AC6-210583AF5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A461C-DB9A-4ADB-A576-D6CDAC8BF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0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GTEX-131YS-0003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92286-6EB2-42D2-8E14-088AE941D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4D209-1A96-4A0C-8CC9-5BBCE481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1714C-5676-4A94-854D-F50F59BD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D4937-7912-40D0-A588-22A305661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09AF7-0FC5-482D-AC92-4C174BDFC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666089-3944-4055-BC2F-AEB0138E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0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97B1A-FAE9-411F-9598-FF3150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PT101159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6152-2ACF-4B54-9A7C-C53896B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692A2-05E0-4392-8A50-3FDFD7144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989"/>
            <a:ext cx="3657607" cy="320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B0576-CC60-474E-9F5D-EBC85CF66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6" y="4759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16E3E-6923-4119-A83D-BD4E1364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48" y="4759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53659C-3E10-4297-9653-E2828F9A6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593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B5EF58-28C1-4942-9375-B724C8A7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5" y="3657592"/>
            <a:ext cx="3657607" cy="3200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F49B7F-9CDC-4219-AD1E-125382A12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48" y="3657591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4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PT101210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281D9-DD8F-41D7-9B9B-2D0CD0011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B809FE-A1FD-463F-AC1B-00F6965E9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90C81A-A772-4429-8F2B-692A4501A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558E96-CE54-46FF-BF89-64532420B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161E8A-6725-4F7C-BAE8-9FD7447BD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F616E3-5B97-4EC6-AB32-7D1623AB3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593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PT102485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D10B9-A355-4C7D-8160-021B197E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9EAD-55C1-4EFE-AC51-91204DD4B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BDC02-673F-41F7-9BDF-CFAC11388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17BAD-5959-4405-8F46-8AFE0CD08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36150-FE68-4904-93E6-55898199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7F4C4-D68E-4A4E-96AA-61CFE8071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6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PT102842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83B6E-BFF1-4E5D-8100-ADFDDE29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3F229-1966-4A9D-98EB-D3BA111B1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DCD6E-078A-41C8-A617-3A34CD34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C3982-4A40-4E3D-B2D2-03101F593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B0E419-43AE-4878-A34E-CBCF6DA5D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246F8-A86A-4334-93BF-BF5BFA457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7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PT103046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3A017-3D47-4B31-9AF1-B9B67DA9A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C7D27-3BF5-4C7D-B3B8-2049E9AC0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5ABCA-27B8-41E3-95BB-57257CF7C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887B4-DBDE-4C91-95AC-7CFF41870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17E0F-F5F5-4643-BC4B-F00A26877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PT103352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8F532-76FC-498D-B291-5B45F6C2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CD879-0121-4542-8A23-14DD9015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657607" cy="320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ACAD9-5BDF-4515-B0DB-986395EF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A99D0-E97E-4E73-86DC-520A37B92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4A2939-406A-4C81-BCCC-2D3507BED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9A2F17-3BCD-4792-8FB5-19A1E8AB2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5E1-A9CA-401D-8CD1-758B860B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CCB7-9AD2-4C0F-88AE-E45EFEB19F45}" type="slidenum">
              <a:rPr lang="en-US" smtClean="0"/>
              <a:t>9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8DE02CD-16D3-4089-BAA4-8FE488E7B190}"/>
              </a:ext>
            </a:extLst>
          </p:cNvPr>
          <p:cNvSpPr txBox="1">
            <a:spLocks/>
          </p:cNvSpPr>
          <p:nvPr/>
        </p:nvSpPr>
        <p:spPr>
          <a:xfrm>
            <a:off x="838200" y="-382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3000" dirty="0"/>
              <a:t>PT103760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3BE8ED-57BB-4AA7-9305-D8E2AC188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3657600"/>
            <a:ext cx="3657607" cy="3200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5B24F3-3229-4557-A752-58AA64E4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88"/>
            <a:ext cx="3657607" cy="3200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8FD085-A31A-4633-B28F-0D5978716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475488"/>
            <a:ext cx="3657607" cy="3200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44EA68-5302-46C2-BD66-E7A580E60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475488"/>
            <a:ext cx="3657607" cy="3200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0E1F2-FE7B-4D60-BB73-47CCA35C9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24" y="3657600"/>
            <a:ext cx="365760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2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86</Words>
  <Application>Microsoft Office PowerPoint</Application>
  <PresentationFormat>Widescreen</PresentationFormat>
  <Paragraphs>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</vt:lpstr>
      <vt:lpstr>Office Theme</vt:lpstr>
      <vt:lpstr>Compare allele balance distribution between chrX and chr8 prephasing</vt:lpstr>
      <vt:lpstr>Macaque</vt:lpstr>
      <vt:lpstr>PT101159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</vt:lpstr>
      <vt:lpstr>GTEX-1A8FM-0004</vt:lpstr>
      <vt:lpstr>GTEX-1A32A-0001</vt:lpstr>
      <vt:lpstr>GTEX-11GSP-0004</vt:lpstr>
      <vt:lpstr>GTEX-12WSD-0002</vt:lpstr>
      <vt:lpstr>GTEX-14DAQ-0004</vt:lpstr>
      <vt:lpstr>GTEX-15ER7-0002</vt:lpstr>
      <vt:lpstr>GTEX-131YS-0003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Hard-filter of Cayo exome data on chrX</dc:title>
  <dc:creator>Tanya Phung</dc:creator>
  <cp:lastModifiedBy>Tanya Phung</cp:lastModifiedBy>
  <cp:revision>64</cp:revision>
  <dcterms:created xsi:type="dcterms:W3CDTF">2019-07-22T17:52:16Z</dcterms:created>
  <dcterms:modified xsi:type="dcterms:W3CDTF">2019-11-22T15:54:22Z</dcterms:modified>
</cp:coreProperties>
</file>